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8" r:id="rId3"/>
    <p:sldId id="257" r:id="rId4"/>
    <p:sldId id="264" r:id="rId5"/>
    <p:sldId id="258" r:id="rId6"/>
    <p:sldId id="272" r:id="rId7"/>
    <p:sldId id="273" r:id="rId8"/>
    <p:sldId id="274" r:id="rId9"/>
    <p:sldId id="275" r:id="rId10"/>
    <p:sldId id="270" r:id="rId11"/>
    <p:sldId id="276" r:id="rId12"/>
    <p:sldId id="262" r:id="rId13"/>
    <p:sldId id="279" r:id="rId14"/>
    <p:sldId id="277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Style moyen 1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49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gi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9600" dirty="0" err="1" smtClean="0">
                <a:latin typeface="Bebas Neue Bold" panose="020B0606020202050201" pitchFamily="34" charset="0"/>
              </a:rPr>
              <a:t>rsMART</a:t>
            </a:r>
            <a:endParaRPr lang="fr-FR" sz="9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3200" dirty="0" smtClean="0">
                <a:latin typeface="Bebas Neue Regular" panose="00000500000000000000" pitchFamily="2" charset="0"/>
              </a:rPr>
              <a:t>Itération </a:t>
            </a:r>
            <a:r>
              <a:rPr lang="fr-FR" sz="3200" dirty="0" smtClean="0">
                <a:latin typeface="Bebas Neue Regular" panose="00000500000000000000" pitchFamily="2" charset="0"/>
              </a:rPr>
              <a:t>2</a:t>
            </a: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30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955800"/>
          </a:xfrm>
        </p:spPr>
        <p:txBody>
          <a:bodyPr>
            <a:normAutofit/>
          </a:bodyPr>
          <a:lstStyle/>
          <a:p>
            <a:r>
              <a:rPr lang="fr-FR" sz="6600" dirty="0">
                <a:effectLst/>
                <a:latin typeface="Bebas Neue Regular" panose="00000500000000000000" pitchFamily="50" charset="0"/>
              </a:rPr>
              <a:t>Tracer un chemin prédéfini</a:t>
            </a:r>
            <a:endParaRPr lang="fr-FR" sz="6600" dirty="0">
              <a:effectLst/>
              <a:latin typeface="Bebas Neue Regular" panose="00000500000000000000" pitchFamily="50" charset="0"/>
            </a:endParaRPr>
          </a:p>
        </p:txBody>
      </p:sp>
      <p:sp>
        <p:nvSpPr>
          <p:cNvPr id="5" name="Sous-titre 2"/>
          <p:cNvSpPr>
            <a:spLocks noGrp="1"/>
          </p:cNvSpPr>
          <p:nvPr>
            <p:ph type="subTitle" idx="1"/>
          </p:nvPr>
        </p:nvSpPr>
        <p:spPr>
          <a:xfrm>
            <a:off x="1595269" y="2490095"/>
            <a:ext cx="9001462" cy="4273421"/>
          </a:xfrm>
        </p:spPr>
        <p:txBody>
          <a:bodyPr>
            <a:normAutofit lnSpcReduction="10000"/>
          </a:bodyPr>
          <a:lstStyle/>
          <a:p>
            <a:r>
              <a:rPr lang="fr-FR" sz="4000" dirty="0" smtClean="0">
                <a:latin typeface="Bebas Neue Regular" panose="00000500000000000000" pitchFamily="2" charset="0"/>
              </a:rPr>
              <a:t>-Le robot doit se déplacer d’une position à une autre</a:t>
            </a:r>
          </a:p>
          <a:p>
            <a:r>
              <a:rPr lang="fr-FR" sz="4000" dirty="0" smtClean="0">
                <a:latin typeface="Bebas Neue Regular" panose="00000500000000000000" pitchFamily="2" charset="0"/>
              </a:rPr>
              <a:t>- L’utilisateur doit pouvoir tracer un chemin sur une carte et le robot doit le suivre </a:t>
            </a:r>
            <a:endParaRPr lang="fr-FR" sz="4000" dirty="0" smtClean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07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Serveur client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903" y="1352939"/>
            <a:ext cx="6972194" cy="522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35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Démo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51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Conclusion itération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39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 fontScale="90000"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Objectifs prochaine itération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 lnSpcReduction="10000"/>
          </a:bodyPr>
          <a:lstStyle/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Réaliser la cartographie complète du robot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Pouvoir tracer un chemin prédéfini et le suivre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Mettre en place la reconnaissance vocale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Délégation de tâches au client</a:t>
            </a: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216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264052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Questions ?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28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SOMMAIRE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Présentation du projet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Mission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Rappel Objectifs de </a:t>
            </a:r>
            <a:r>
              <a:rPr lang="fr-FR" sz="3200" dirty="0" smtClean="0">
                <a:latin typeface="Bebas Neue Regular" panose="00000500000000000000" pitchFamily="2" charset="0"/>
              </a:rPr>
              <a:t>l’itération</a:t>
            </a:r>
          </a:p>
          <a:p>
            <a:r>
              <a:rPr lang="fr-FR" sz="3200" dirty="0" smtClean="0">
                <a:latin typeface="Bebas Neue Regular" panose="00000500000000000000" pitchFamily="2" charset="0"/>
              </a:rPr>
              <a:t>- Détails des objectifs réalisés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Présentation </a:t>
            </a:r>
            <a:r>
              <a:rPr lang="fr-FR" sz="3200" dirty="0" smtClean="0">
                <a:latin typeface="Bebas Neue Regular" panose="00000500000000000000" pitchFamily="2" charset="0"/>
              </a:rPr>
              <a:t>du serveur client</a:t>
            </a:r>
          </a:p>
          <a:p>
            <a:pPr marL="457200" indent="-457200">
              <a:buFontTx/>
              <a:buChar char="-"/>
            </a:pPr>
            <a:r>
              <a:rPr lang="fr-FR" sz="3200" dirty="0" err="1" smtClean="0">
                <a:latin typeface="Bebas Neue Regular" panose="00000500000000000000" pitchFamily="2" charset="0"/>
              </a:rPr>
              <a:t>Demo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Objectifs de la prochaine itération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2821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 fontScale="90000"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Présentation du projet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r>
              <a:rPr lang="fr-FR" sz="3200" dirty="0" err="1" smtClean="0">
                <a:latin typeface="Bebas Neue Regular" panose="00000500000000000000" pitchFamily="2" charset="0"/>
              </a:rPr>
              <a:t>Rsmart</a:t>
            </a:r>
            <a:r>
              <a:rPr lang="fr-FR" sz="3200" dirty="0" smtClean="0">
                <a:latin typeface="Bebas Neue Regular" panose="00000500000000000000" pitchFamily="2" charset="0"/>
              </a:rPr>
              <a:t> est un robot capable de se déplacer de manière autonome et de cartographier son environnement.</a:t>
            </a:r>
          </a:p>
          <a:p>
            <a:endParaRPr lang="fr-FR" sz="3200" dirty="0" smtClean="0">
              <a:latin typeface="Bebas Neue Regular" panose="00000500000000000000" pitchFamily="2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863" y="3302668"/>
            <a:ext cx="4740442" cy="35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4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Mission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490095"/>
            <a:ext cx="9001462" cy="4273421"/>
          </a:xfrm>
        </p:spPr>
        <p:txBody>
          <a:bodyPr>
            <a:normAutofit lnSpcReduction="10000"/>
          </a:bodyPr>
          <a:lstStyle/>
          <a:p>
            <a:r>
              <a:rPr lang="fr-FR" sz="3200" dirty="0">
                <a:latin typeface="Bebas Neue Regular" panose="00000500000000000000" pitchFamily="2" charset="0"/>
              </a:rPr>
              <a:t>La mission du projet RSmart est de créer un robot autonome.</a:t>
            </a:r>
          </a:p>
          <a:p>
            <a:r>
              <a:rPr lang="fr-FR" sz="3200" dirty="0">
                <a:latin typeface="Bebas Neue Regular" panose="00000500000000000000" pitchFamily="2" charset="0"/>
              </a:rPr>
              <a:t>Le robot sera capable de réaliser une cartographie de son environnement et de communiquer avec un serveur afin de lui déléguer des tâches.</a:t>
            </a: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18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 fontScale="90000"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Objectifs de l’itération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301059"/>
            <a:ext cx="9001462" cy="4273421"/>
          </a:xfrm>
        </p:spPr>
        <p:txBody>
          <a:bodyPr>
            <a:noAutofit/>
          </a:bodyPr>
          <a:lstStyle/>
          <a:p>
            <a:pPr marL="342900" indent="-342900">
              <a:buFontTx/>
              <a:buChar char="-"/>
            </a:pPr>
            <a:r>
              <a:rPr lang="fr-FR" sz="3200" dirty="0" smtClean="0">
                <a:effectLst/>
                <a:latin typeface="Bebas Neue Regular" panose="00000500000000000000" pitchFamily="50" charset="0"/>
              </a:rPr>
              <a:t>Cartographie de l’environnement</a:t>
            </a:r>
            <a:endParaRPr lang="fr-FR" sz="3200" dirty="0" smtClean="0">
              <a:effectLst/>
              <a:latin typeface="Bebas Neue Regular" panose="00000500000000000000" pitchFamily="50" charset="0"/>
            </a:endParaRPr>
          </a:p>
          <a:p>
            <a:pPr marL="342900" indent="-342900">
              <a:buFontTx/>
              <a:buChar char="-"/>
            </a:pPr>
            <a:r>
              <a:rPr lang="fr-FR" sz="3200" dirty="0" smtClean="0">
                <a:effectLst/>
                <a:latin typeface="Bebas Neue Regular" panose="00000500000000000000" pitchFamily="50" charset="0"/>
              </a:rPr>
              <a:t>Reconnaissance vocale</a:t>
            </a:r>
            <a:endParaRPr lang="fr-FR" sz="3200" dirty="0" smtClean="0">
              <a:effectLst/>
              <a:latin typeface="Bebas Neue Regular" panose="00000500000000000000" pitchFamily="50" charset="0"/>
            </a:endParaRPr>
          </a:p>
          <a:p>
            <a:pPr marL="342900" indent="-342900">
              <a:buFontTx/>
              <a:buChar char="-"/>
            </a:pPr>
            <a:r>
              <a:rPr lang="fr-FR" sz="3200" dirty="0" smtClean="0">
                <a:effectLst/>
                <a:latin typeface="Bebas Neue Regular" panose="00000500000000000000" pitchFamily="50" charset="0"/>
              </a:rPr>
              <a:t>Déplacement en courbe</a:t>
            </a:r>
            <a:endParaRPr lang="fr-FR" sz="3200" dirty="0" smtClean="0">
              <a:effectLst/>
              <a:latin typeface="Bebas Neue Regular" panose="00000500000000000000" pitchFamily="50" charset="0"/>
            </a:endParaRPr>
          </a:p>
          <a:p>
            <a:pPr marL="342900" indent="-342900">
              <a:buFontTx/>
              <a:buChar char="-"/>
            </a:pPr>
            <a:r>
              <a:rPr lang="fr-FR" sz="3200" dirty="0" smtClean="0">
                <a:effectLst/>
                <a:latin typeface="Bebas Neue Regular" panose="00000500000000000000" pitchFamily="50" charset="0"/>
              </a:rPr>
              <a:t>Délégation des taches au client</a:t>
            </a:r>
          </a:p>
          <a:p>
            <a:pPr marL="342900" indent="-342900">
              <a:buFontTx/>
              <a:buChar char="-"/>
            </a:pPr>
            <a:r>
              <a:rPr lang="fr-FR" sz="3200" dirty="0">
                <a:effectLst/>
                <a:latin typeface="Bebas Neue Regular" panose="00000500000000000000" pitchFamily="50" charset="0"/>
              </a:rPr>
              <a:t> </a:t>
            </a:r>
            <a:r>
              <a:rPr lang="fr-FR" sz="3200" dirty="0" smtClean="0">
                <a:effectLst/>
                <a:latin typeface="Bebas Neue Regular" panose="00000500000000000000" pitchFamily="50" charset="0"/>
              </a:rPr>
              <a:t>Tracer un chemin prédéfini</a:t>
            </a:r>
            <a:endParaRPr lang="fr-FR" sz="3200" dirty="0">
              <a:effectLst/>
              <a:latin typeface="Bebas Neue Regular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6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165100"/>
            <a:ext cx="9001462" cy="1651000"/>
          </a:xfrm>
        </p:spPr>
        <p:txBody>
          <a:bodyPr>
            <a:normAutofit fontScale="90000"/>
          </a:bodyPr>
          <a:lstStyle/>
          <a:p>
            <a:pPr marL="342900" indent="-342900">
              <a:buFontTx/>
              <a:buChar char="-"/>
            </a:pPr>
            <a:r>
              <a:rPr lang="fr-FR" sz="6600" dirty="0" smtClean="0">
                <a:effectLst/>
                <a:latin typeface="Bebas Neue Regular" panose="00000500000000000000" pitchFamily="50" charset="0"/>
              </a:rPr>
              <a:t/>
            </a:r>
            <a:br>
              <a:rPr lang="fr-FR" sz="6600" dirty="0" smtClean="0">
                <a:effectLst/>
                <a:latin typeface="Bebas Neue Regular" panose="00000500000000000000" pitchFamily="50" charset="0"/>
              </a:rPr>
            </a:br>
            <a:r>
              <a:rPr lang="fr-FR" sz="6600" dirty="0">
                <a:effectLst/>
                <a:latin typeface="Bebas Neue Regular" panose="00000500000000000000" pitchFamily="50" charset="0"/>
              </a:rPr>
              <a:t/>
            </a:r>
            <a:br>
              <a:rPr lang="fr-FR" sz="6600" dirty="0">
                <a:effectLst/>
                <a:latin typeface="Bebas Neue Regular" panose="00000500000000000000" pitchFamily="50" charset="0"/>
              </a:rPr>
            </a:br>
            <a:r>
              <a:rPr lang="fr-FR" sz="6600" dirty="0" smtClean="0">
                <a:effectLst/>
                <a:latin typeface="Bebas Neue Regular" panose="00000500000000000000" pitchFamily="50" charset="0"/>
              </a:rPr>
              <a:t>Cartographie </a:t>
            </a:r>
            <a:r>
              <a:rPr lang="fr-FR" sz="6600" dirty="0">
                <a:effectLst/>
                <a:latin typeface="Bebas Neue Regular" panose="00000500000000000000" pitchFamily="50" charset="0"/>
              </a:rPr>
              <a:t>de l’environnement</a:t>
            </a:r>
          </a:p>
        </p:txBody>
      </p:sp>
      <p:sp>
        <p:nvSpPr>
          <p:cNvPr id="6" name="Sous-titre 2"/>
          <p:cNvSpPr txBox="1">
            <a:spLocks/>
          </p:cNvSpPr>
          <p:nvPr/>
        </p:nvSpPr>
        <p:spPr>
          <a:xfrm>
            <a:off x="1595269" y="2490095"/>
            <a:ext cx="9001462" cy="4273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doit </a:t>
            </a:r>
            <a:r>
              <a:rPr lang="fr-FR" sz="3200" dirty="0" smtClean="0">
                <a:latin typeface="Bebas Neue Regular" panose="00000500000000000000" pitchFamily="2" charset="0"/>
              </a:rPr>
              <a:t>détecter les </a:t>
            </a:r>
            <a:r>
              <a:rPr lang="fr-FR" sz="3200" dirty="0" smtClean="0">
                <a:latin typeface="Bebas Neue Regular" panose="00000500000000000000" pitchFamily="2" charset="0"/>
              </a:rPr>
              <a:t>obstacles qu’il rencontre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doit enregistrer la position des obstacles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client doit pouvoir visualiser la carte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6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304800"/>
            <a:ext cx="9001462" cy="1612900"/>
          </a:xfrm>
        </p:spPr>
        <p:txBody>
          <a:bodyPr>
            <a:normAutofit fontScale="90000"/>
          </a:bodyPr>
          <a:lstStyle/>
          <a:p>
            <a:r>
              <a:rPr lang="fr-FR" sz="6600" dirty="0">
                <a:effectLst/>
                <a:latin typeface="Bebas Neue Regular" panose="00000500000000000000" pitchFamily="50" charset="0"/>
              </a:rPr>
              <a:t>Reconnaissance vocale</a:t>
            </a:r>
          </a:p>
        </p:txBody>
      </p:sp>
      <p:sp>
        <p:nvSpPr>
          <p:cNvPr id="4" name="Sous-titre 2"/>
          <p:cNvSpPr txBox="1">
            <a:spLocks/>
          </p:cNvSpPr>
          <p:nvPr/>
        </p:nvSpPr>
        <p:spPr>
          <a:xfrm>
            <a:off x="1595269" y="2490095"/>
            <a:ext cx="9001462" cy="4273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</a:t>
            </a:r>
            <a:r>
              <a:rPr lang="fr-FR" sz="3200" dirty="0" smtClean="0">
                <a:latin typeface="Bebas Neue Regular" panose="00000500000000000000" pitchFamily="2" charset="0"/>
              </a:rPr>
              <a:t>doit reconnaitre la voix de l’utilisateur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L’utilisateur peut donner des ordres au robot en utilisant sa voix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4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828800"/>
          </a:xfrm>
        </p:spPr>
        <p:txBody>
          <a:bodyPr>
            <a:normAutofit fontScale="90000"/>
          </a:bodyPr>
          <a:lstStyle/>
          <a:p>
            <a:r>
              <a:rPr lang="fr-FR" sz="6600" dirty="0">
                <a:effectLst/>
                <a:latin typeface="Bebas Neue Regular" panose="00000500000000000000" pitchFamily="50" charset="0"/>
              </a:rPr>
              <a:t>Déplacement en courbe</a:t>
            </a:r>
          </a:p>
        </p:txBody>
      </p:sp>
      <p:sp>
        <p:nvSpPr>
          <p:cNvPr id="4" name="Sous-titre 2"/>
          <p:cNvSpPr txBox="1">
            <a:spLocks/>
          </p:cNvSpPr>
          <p:nvPr/>
        </p:nvSpPr>
        <p:spPr>
          <a:xfrm>
            <a:off x="1595269" y="3035300"/>
            <a:ext cx="9001462" cy="3728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doit pouvoir se déplacer en suivant des courbes de différentes amplitudes </a:t>
            </a:r>
            <a:endParaRPr lang="fr-FR" sz="3200" dirty="0" smtClean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2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892300"/>
          </a:xfrm>
        </p:spPr>
        <p:txBody>
          <a:bodyPr>
            <a:normAutofit fontScale="90000"/>
          </a:bodyPr>
          <a:lstStyle/>
          <a:p>
            <a:r>
              <a:rPr lang="fr-FR" sz="6600" dirty="0">
                <a:effectLst/>
                <a:latin typeface="Bebas Neue Regular" panose="00000500000000000000" pitchFamily="50" charset="0"/>
              </a:rPr>
              <a:t>Délégation des taches au client</a:t>
            </a:r>
          </a:p>
        </p:txBody>
      </p:sp>
      <p:sp>
        <p:nvSpPr>
          <p:cNvPr id="5" name="Sous-titre 2"/>
          <p:cNvSpPr txBox="1">
            <a:spLocks/>
          </p:cNvSpPr>
          <p:nvPr/>
        </p:nvSpPr>
        <p:spPr>
          <a:xfrm>
            <a:off x="1595269" y="2490095"/>
            <a:ext cx="9001462" cy="427342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robot doit pouvoir communiquer avec un client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</a:t>
            </a:r>
            <a:r>
              <a:rPr lang="fr-FR" sz="3200" dirty="0" smtClean="0">
                <a:latin typeface="Bebas Neue Regular" panose="00000500000000000000" pitchFamily="2" charset="0"/>
              </a:rPr>
              <a:t>robot doit </a:t>
            </a:r>
            <a:r>
              <a:rPr lang="fr-FR" sz="3200" dirty="0" smtClean="0">
                <a:latin typeface="Bebas Neue Regular" panose="00000500000000000000" pitchFamily="2" charset="0"/>
              </a:rPr>
              <a:t>pouvoir demander l’exécution de certaines tâches</a:t>
            </a:r>
            <a:endParaRPr lang="fr-FR" sz="3200" dirty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Le client doit pouvoir réaliser la tache et renvoyer une réponse au robot</a:t>
            </a: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731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337</TotalTime>
  <Words>267</Words>
  <Application>Microsoft Office PowerPoint</Application>
  <PresentationFormat>Grand écran</PresentationFormat>
  <Paragraphs>47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Arial</vt:lpstr>
      <vt:lpstr>Bebas Neue Bold</vt:lpstr>
      <vt:lpstr>Bebas Neue Regular</vt:lpstr>
      <vt:lpstr>Bookman Old Style</vt:lpstr>
      <vt:lpstr>Rockwell</vt:lpstr>
      <vt:lpstr>Damask</vt:lpstr>
      <vt:lpstr>rsMART</vt:lpstr>
      <vt:lpstr>SOMMAIRE</vt:lpstr>
      <vt:lpstr>Présentation du projet</vt:lpstr>
      <vt:lpstr>Mission</vt:lpstr>
      <vt:lpstr>Objectifs de l’itération</vt:lpstr>
      <vt:lpstr>  Cartographie de l’environnement</vt:lpstr>
      <vt:lpstr>Reconnaissance vocale</vt:lpstr>
      <vt:lpstr>Déplacement en courbe</vt:lpstr>
      <vt:lpstr>Délégation des taches au client</vt:lpstr>
      <vt:lpstr>Tracer un chemin prédéfini</vt:lpstr>
      <vt:lpstr>Serveur client</vt:lpstr>
      <vt:lpstr>Démo</vt:lpstr>
      <vt:lpstr>Conclusion itération</vt:lpstr>
      <vt:lpstr>Objectifs prochaine itération</vt:lpstr>
      <vt:lpstr>Questions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rsMART</dc:title>
  <dc:creator>CHATELAIN Valentin</dc:creator>
  <cp:lastModifiedBy>Rami</cp:lastModifiedBy>
  <cp:revision>37</cp:revision>
  <dcterms:created xsi:type="dcterms:W3CDTF">2015-04-26T16:44:55Z</dcterms:created>
  <dcterms:modified xsi:type="dcterms:W3CDTF">2015-06-15T07:55:12Z</dcterms:modified>
</cp:coreProperties>
</file>

<file path=docProps/thumbnail.jpeg>
</file>